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78" r:id="rId3"/>
    <p:sldId id="286" r:id="rId4"/>
    <p:sldId id="284" r:id="rId5"/>
    <p:sldId id="293" r:id="rId6"/>
    <p:sldId id="279" r:id="rId7"/>
    <p:sldId id="283" r:id="rId8"/>
    <p:sldId id="287" r:id="rId9"/>
    <p:sldId id="289" r:id="rId10"/>
    <p:sldId id="288" r:id="rId11"/>
    <p:sldId id="294" r:id="rId12"/>
    <p:sldId id="282" r:id="rId1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E716A27-4DA0-352E-8525-3CAF3D60F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6C9E9B-FABB-183F-7E9B-48EDCB695A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04939-DADF-B04D-B861-683DA5E64479}" type="datetime1">
              <a:rPr lang="es-CL" smtClean="0"/>
              <a:t>07-06-23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B0AC93-13BE-E918-0030-1530BA7B90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5DCE62-1CFB-17E2-0ECF-5E2DEFEEBC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FF8D6-124B-9B4D-98A3-AE4E8C18C50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97905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0367F-E0F7-6840-B986-2D63E185F200}" type="datetime1">
              <a:rPr lang="es-CL" smtClean="0"/>
              <a:t>07-06-23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7653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F4605-D80D-674C-8C32-BDDBBFA16D0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5ECD-F7FB-CF45-941F-156288B74AFC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157-FD39-954D-917F-14E0E683E66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2672C-2315-E84A-88C6-5661F67034B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B337-4537-A540-A620-6A4A33F200AE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4459D-AE17-C742-A6D1-1551743A7A0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C5D66-B7F3-4941-BEC8-DCB22AAC1889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A20AE-872B-434E-9471-DBFD41E7009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B6F90-F2EF-E34B-9E30-3B9F3EF4270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961F5-80D9-1E4E-9705-A60A06EC854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625F-8BBE-B24A-8B3D-9BB977163F3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2EE9-134A-EB41-8CB0-37F57425C89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Informalidad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99A993-87EF-018F-782A-13068C37A0F5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39DBCF2-328E-DC79-8648-89C86885C5EF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13F7364-FFA3-0DE2-DD80-82343843C3A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Índice de remuneraciones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53C0D8-0492-FB07-CE43-6C6C3836A469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929D09D-DB79-9A04-6220-3AC80FFEE6A7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71D036-8ACA-47CD-103E-67D92F7F021B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3671307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Actividad económica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169528-60B4-9B8B-3BE1-FE8FDA5F79B9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40F47E-5448-9D69-F146-8DF40942A00C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F10F86CC-14C3-8446-1F72-A506CAC39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11" y="1199037"/>
            <a:ext cx="10515600" cy="584775"/>
          </a:xfrm>
        </p:spPr>
        <p:txBody>
          <a:bodyPr>
            <a:noAutofit/>
          </a:bodyPr>
          <a:lstStyle/>
          <a:p>
            <a:endParaRPr lang="es-CL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actividad económica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755F23-0E2D-C3AB-BF8C-3AF5BDF768B1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0054E5-2D01-C34A-8BDE-FE8A08C87FDA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6E7235C-59DD-0CE2-180A-B44DAC3A7FC6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Variación IPC anual y componentes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32884C2-484E-EB44-BD34-583D9D17DA7B}"/>
              </a:ext>
            </a:extLst>
          </p:cNvPr>
          <p:cNvSpPr txBox="1"/>
          <p:nvPr/>
        </p:nvSpPr>
        <p:spPr>
          <a:xfrm>
            <a:off x="962526" y="1275345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87C5458-9818-42CE-AAC6-48B0B246C26C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B43D57-1ECB-1F2F-D072-D688FEA62D7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Desocupación laboral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8AFD558-07E0-5ADB-36AE-FB0C54159902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94E99-B43A-1D0D-4312-45ECBC699745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9B0FBC1-E69F-25A1-0BB3-F3B645C8D319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83</Words>
  <Application>Microsoft Macintosh PowerPoint</Application>
  <PresentationFormat>Panorámica</PresentationFormat>
  <Paragraphs>26</Paragraphs>
  <Slides>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Matias Otth Henriquez</cp:lastModifiedBy>
  <cp:revision>75</cp:revision>
  <dcterms:created xsi:type="dcterms:W3CDTF">2022-07-06T16:51:08Z</dcterms:created>
  <dcterms:modified xsi:type="dcterms:W3CDTF">2023-06-07T19:19:10Z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4e9a4a-eb20-4aad-9a64-8872817c1a6f_Enabled">
    <vt:lpwstr>true</vt:lpwstr>
  </property>
  <property fmtid="{D5CDD505-2E9C-101B-9397-08002B2CF9AE}" pid="3" name="MSIP_Label_9f4e9a4a-eb20-4aad-9a64-8872817c1a6f_SetDate">
    <vt:lpwstr>2023-05-23T13:59:05Z</vt:lpwstr>
  </property>
  <property fmtid="{D5CDD505-2E9C-101B-9397-08002B2CF9AE}" pid="4" name="MSIP_Label_9f4e9a4a-eb20-4aad-9a64-8872817c1a6f_Method">
    <vt:lpwstr>Standard</vt:lpwstr>
  </property>
  <property fmtid="{D5CDD505-2E9C-101B-9397-08002B2CF9AE}" pid="5" name="MSIP_Label_9f4e9a4a-eb20-4aad-9a64-8872817c1a6f_Name">
    <vt:lpwstr>defa4170-0d19-0005-0004-bc88714345d2</vt:lpwstr>
  </property>
  <property fmtid="{D5CDD505-2E9C-101B-9397-08002B2CF9AE}" pid="6" name="MSIP_Label_9f4e9a4a-eb20-4aad-9a64-8872817c1a6f_SiteId">
    <vt:lpwstr>7a599002-001c-432c-846e-1ddca9f6b299</vt:lpwstr>
  </property>
  <property fmtid="{D5CDD505-2E9C-101B-9397-08002B2CF9AE}" pid="7" name="MSIP_Label_9f4e9a4a-eb20-4aad-9a64-8872817c1a6f_ActionId">
    <vt:lpwstr>9890b69c-5928-4751-97c1-11efe950e00c</vt:lpwstr>
  </property>
  <property fmtid="{D5CDD505-2E9C-101B-9397-08002B2CF9AE}" pid="8" name="MSIP_Label_9f4e9a4a-eb20-4aad-9a64-8872817c1a6f_ContentBits">
    <vt:lpwstr>0</vt:lpwstr>
  </property>
</Properties>
</file>

<file path=docProps/thumbnail.jpeg>
</file>